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(FR),Perigord (FR),Chantilly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(FR),Drome (FR),Perigord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(FR),Ars en Ré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Deauville (FR),Carnac (FR),Le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(FR),Le Grau du Roi (FR),Carnac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(FR),Valloire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Gets (FR),Val Thorens (FR),Grand Bornand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(FR),La Plagne (FR),Valloire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(YT),Saint Martin (ile d Amérique du nord) (MF),Tahiti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(YT),Saint Martin (ile d Amérique du nord) (MF),Tahiti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Tours (FR),Lille (FR),Avignon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(FR),Lyon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Belgique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Belgique Val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Belgique Courchevel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Belgique Megèv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hebdomadaire Belgique Les Ménuir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584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389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Belgiqu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Belgiqu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Belgique Mayotte (Y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Belgique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Belgiqu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hebdomadaire Belgique L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Belgiqu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Belgiqu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Belgiqu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Belgiqu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93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08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Belgiqu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Belgiqu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Belgique Baie de Som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Belgique Vosg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Belgique Drom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Belgique Ars en Ré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Belgique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Belgiqu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Belgique Fréju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hebdomadaire Belgiqu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7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31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